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94647"/>
  </p:normalViewPr>
  <p:slideViewPr>
    <p:cSldViewPr>
      <p:cViewPr varScale="1">
        <p:scale>
          <a:sx n="91" d="100"/>
          <a:sy n="91" d="100"/>
        </p:scale>
        <p:origin x="3416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90517" y="2836339"/>
            <a:ext cx="5581815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90517" y="2836339"/>
            <a:ext cx="5581815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4346" y="5288592"/>
            <a:ext cx="5614156" cy="2454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68210" y="5288592"/>
            <a:ext cx="6220081" cy="2465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Bestel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of bel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ons</a:t>
            </a:r>
            <a:endParaRPr lang="en-GB" sz="4000" b="1" spc="-60" dirty="0">
              <a:solidFill>
                <a:srgbClr val="0079C1"/>
              </a:solidFill>
              <a:latin typeface="Benton Sans"/>
              <a:cs typeface="Benton Sans"/>
            </a:endParaRP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[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WW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</a:rPr>
              <a:t>W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.URL.COM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] 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99283" y="2836339"/>
            <a:ext cx="6357934" cy="1095428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R="5080" algn="ctr">
              <a:lnSpc>
                <a:spcPts val="7000"/>
              </a:lnSpc>
            </a:pPr>
            <a:r>
              <a:rPr lang="en-GB" b="0" spc="-210" dirty="0"/>
              <a:t>BEZORGT NU!</a:t>
            </a:r>
          </a:p>
        </p:txBody>
      </p:sp>
      <p:sp>
        <p:nvSpPr>
          <p:cNvPr id="12" name="object 13"/>
          <p:cNvSpPr txBox="1"/>
          <p:nvPr/>
        </p:nvSpPr>
        <p:spPr>
          <a:xfrm>
            <a:off x="444605" y="390408"/>
            <a:ext cx="3589020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</a:b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xmlns="" id="{6C42EE7F-AB5A-5B45-B19A-8AA19AB6C37D}"/>
              </a:ext>
            </a:extLst>
          </p:cNvPr>
          <p:cNvSpPr txBox="1"/>
          <p:nvPr/>
        </p:nvSpPr>
        <p:spPr>
          <a:xfrm>
            <a:off x="668210" y="5288592"/>
            <a:ext cx="6220081" cy="2465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Bestel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of bel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ons</a:t>
            </a:r>
            <a:endParaRPr lang="en-GB" sz="4000" b="1" spc="-60" dirty="0">
              <a:solidFill>
                <a:srgbClr val="0079C1"/>
              </a:solidFill>
              <a:latin typeface="Benton Sans"/>
              <a:cs typeface="Benton Sans"/>
            </a:endParaRP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[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WW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</a:rPr>
              <a:t>W</a:t>
            </a:r>
            <a:r>
              <a:rPr sz="3000" b="1" u="sng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.URL.COM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] 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3" name="object 10">
            <a:extLst>
              <a:ext uri="{FF2B5EF4-FFF2-40B4-BE49-F238E27FC236}">
                <a16:creationId xmlns:a16="http://schemas.microsoft.com/office/drawing/2014/main" xmlns="" id="{FDAA7E88-8698-6043-9942-33761747AF5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99283" y="2836339"/>
            <a:ext cx="6357934" cy="1095428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R="5080" algn="ctr">
              <a:lnSpc>
                <a:spcPts val="7000"/>
              </a:lnSpc>
            </a:pPr>
            <a:r>
              <a:rPr lang="en-GB" b="0" spc="-210" dirty="0"/>
              <a:t>BEZORGT NU!</a:t>
            </a:r>
          </a:p>
        </p:txBody>
      </p:sp>
      <p:sp>
        <p:nvSpPr>
          <p:cNvPr id="10" name="object 9"/>
          <p:cNvSpPr txBox="1"/>
          <p:nvPr/>
        </p:nvSpPr>
        <p:spPr>
          <a:xfrm>
            <a:off x="444500" y="390397"/>
            <a:ext cx="3589020" cy="58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</a:b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solidFill>
                <a:srgbClr val="002060"/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62A7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Macintosh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BentonSans Book</vt:lpstr>
      <vt:lpstr>BentonSans-Black</vt:lpstr>
      <vt:lpstr>Calibri</vt:lpstr>
      <vt:lpstr>Office Theme</vt:lpstr>
      <vt:lpstr>BEZORGT NU!</vt:lpstr>
      <vt:lpstr>BEZORGT NU!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  DELIVERING</dc:title>
  <cp:lastModifiedBy>Microsoft Office User</cp:lastModifiedBy>
  <cp:revision>4</cp:revision>
  <dcterms:created xsi:type="dcterms:W3CDTF">2020-05-15T11:14:45Z</dcterms:created>
  <dcterms:modified xsi:type="dcterms:W3CDTF">2020-06-03T11:12:02Z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